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32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0" r:id="rId76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24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60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26" y="0"/>
            <a:ext cx="10343041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26" y="0"/>
            <a:ext cx="10343041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Custom</PresentationFormat>
  <Paragraphs>73</Paragraphs>
  <Slides>75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2</cp:revision>
  <dcterms:created xsi:type="dcterms:W3CDTF">2025-03-03T05:52:09Z</dcterms:created>
  <dcterms:modified xsi:type="dcterms:W3CDTF">2025-03-03T05:55:08Z</dcterms:modified>
</cp:coreProperties>
</file>