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</p:sld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24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0" y="1"/>
            <a:ext cx="10343041" cy="14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0" y="1"/>
            <a:ext cx="10343041" cy="14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Custom</PresentationFormat>
  <Paragraphs>47</Paragraphs>
  <Slides>49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Negar Eskandari</cp:lastModifiedBy>
  <cp:revision>4</cp:revision>
  <dcterms:created xsi:type="dcterms:W3CDTF">2024-12-03T06:30:40Z</dcterms:created>
  <dcterms:modified xsi:type="dcterms:W3CDTF">2024-12-03T06:32:28Z</dcterms:modified>
</cp:coreProperties>
</file>