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24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92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"/>
            <a:ext cx="10343042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"/>
            <a:ext cx="10343042" cy="14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Office PowerPoint</Application>
  <PresentationFormat>Custom</PresentationFormat>
  <Paragraphs>42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Negar Eskandari</cp:lastModifiedBy>
  <cp:revision>2</cp:revision>
  <dcterms:created xsi:type="dcterms:W3CDTF">2024-08-04T06:13:12Z</dcterms:created>
  <dcterms:modified xsi:type="dcterms:W3CDTF">2024-08-04T06:22:26Z</dcterms:modified>
</cp:coreProperties>
</file>