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</p:sldIdLst>
  <p:sldSz cx="14630400" cy="11839575"/>
  <p:notesSz cx="11839575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94610"/>
  </p:normalViewPr>
  <p:slideViewPr>
    <p:cSldViewPr snapToGrid="0" snapToObjects="1">
      <p:cViewPr>
        <p:scale>
          <a:sx n="66" d="100"/>
          <a:sy n="66" d="100"/>
        </p:scale>
        <p:origin x="209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229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70" y="3534"/>
            <a:ext cx="8367554" cy="1183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70" y="3534"/>
            <a:ext cx="8367554" cy="1183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</Words>
  <Application>Microsoft Office PowerPoint</Application>
  <PresentationFormat>Custom</PresentationFormat>
  <Paragraphs>18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Negar Eskandari</cp:lastModifiedBy>
  <cp:revision>2</cp:revision>
  <dcterms:created xsi:type="dcterms:W3CDTF">2024-05-18T13:14:05Z</dcterms:created>
  <dcterms:modified xsi:type="dcterms:W3CDTF">2024-05-18T13:16:20Z</dcterms:modified>
</cp:coreProperties>
</file>