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302" r:id="rId2"/>
    <p:sldId id="303" r:id="rId3"/>
    <p:sldId id="286" r:id="rId4"/>
    <p:sldId id="284" r:id="rId5"/>
    <p:sldId id="285" r:id="rId6"/>
    <p:sldId id="258" r:id="rId7"/>
    <p:sldId id="290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96" r:id="rId18"/>
    <p:sldId id="295" r:id="rId19"/>
    <p:sldId id="297" r:id="rId20"/>
    <p:sldId id="268" r:id="rId21"/>
    <p:sldId id="298" r:id="rId22"/>
    <p:sldId id="269" r:id="rId23"/>
    <p:sldId id="270" r:id="rId24"/>
    <p:sldId id="300" r:id="rId25"/>
    <p:sldId id="271" r:id="rId26"/>
    <p:sldId id="30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83" r:id="rId35"/>
    <p:sldId id="282" r:id="rId36"/>
    <p:sldId id="30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2" autoAdjust="0"/>
    <p:restoredTop sz="94660"/>
  </p:normalViewPr>
  <p:slideViewPr>
    <p:cSldViewPr snapToGrid="0">
      <p:cViewPr varScale="1">
        <p:scale>
          <a:sx n="73" d="100"/>
          <a:sy n="73" d="100"/>
        </p:scale>
        <p:origin x="37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3AE2197-66D3-4985-866A-221D56CCEF58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622AFF9-6EC5-48F5-92A3-D6B5F78D0E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-216568" y="-48126"/>
            <a:ext cx="5373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@</a:t>
            </a:r>
            <a:r>
              <a:rPr lang="en-US" altLang="fa-IR" sz="24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PptBank</a:t>
            </a:r>
            <a:r>
              <a:rPr lang="en-US" altLang="fa-IR" sz="2400" b="1" baseline="0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fa-IR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کانال تلگرامی بانک پاور پوینت</a:t>
            </a:r>
            <a:endParaRPr lang="en-US" altLang="fa-IR" sz="2400" b="1" dirty="0">
              <a:solidFill>
                <a:srgbClr val="FF0000"/>
              </a:solidFill>
              <a:latin typeface="Tahoma" panose="020B060403050404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09020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2197-66D3-4985-866A-221D56CCEF58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2AFF9-6EC5-48F5-92A3-D6B5F78D0E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26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2197-66D3-4985-866A-221D56CCEF58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2AFF9-6EC5-48F5-92A3-D6B5F78D0E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09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2197-66D3-4985-866A-221D56CCEF58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2AFF9-6EC5-48F5-92A3-D6B5F78D0E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3139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2197-66D3-4985-866A-221D56CCEF58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2AFF9-6EC5-48F5-92A3-D6B5F78D0E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98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2197-66D3-4985-866A-221D56CCEF58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2AFF9-6EC5-48F5-92A3-D6B5F78D0E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47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2197-66D3-4985-866A-221D56CCEF58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2AFF9-6EC5-48F5-92A3-D6B5F78D0E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20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2197-66D3-4985-866A-221D56CCEF58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2AFF9-6EC5-48F5-92A3-D6B5F78D0E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56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2197-66D3-4985-866A-221D56CCEF58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2AFF9-6EC5-48F5-92A3-D6B5F78D0E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896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D64C34B-009F-48D7-9BCA-9D883829C96E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17586"/>
      </p:ext>
    </p:extLst>
  </p:cSld>
  <p:clrMapOvr>
    <a:masterClrMapping/>
  </p:clrMapOvr>
  <p:transition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2197-66D3-4985-866A-221D56CCEF58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2AFF9-6EC5-48F5-92A3-D6B5F78D0E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429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2197-66D3-4985-866A-221D56CCEF58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2AFF9-6EC5-48F5-92A3-D6B5F78D0E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442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2197-66D3-4985-866A-221D56CCEF58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2AFF9-6EC5-48F5-92A3-D6B5F78D0E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886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2197-66D3-4985-866A-221D56CCEF58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2AFF9-6EC5-48F5-92A3-D6B5F78D0E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260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2197-66D3-4985-866A-221D56CCEF58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2AFF9-6EC5-48F5-92A3-D6B5F78D0E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324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2197-66D3-4985-866A-221D56CCEF58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2AFF9-6EC5-48F5-92A3-D6B5F78D0E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326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2197-66D3-4985-866A-221D56CCEF58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2AFF9-6EC5-48F5-92A3-D6B5F78D0E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48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2197-66D3-4985-866A-221D56CCEF58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2AFF9-6EC5-48F5-92A3-D6B5F78D0E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544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3AE2197-66D3-4985-866A-221D56CCEF58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622AFF9-6EC5-48F5-92A3-D6B5F78D0E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7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890" y="219807"/>
            <a:ext cx="5409169" cy="5343648"/>
          </a:xfrm>
        </p:spPr>
      </p:pic>
    </p:spTree>
    <p:extLst>
      <p:ext uri="{BB962C8B-B14F-4D97-AF65-F5344CB8AC3E}">
        <p14:creationId xmlns:p14="http://schemas.microsoft.com/office/powerpoint/2010/main" val="3819661813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626578" y="677499"/>
            <a:ext cx="7543781" cy="457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80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3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-186153" y="785446"/>
            <a:ext cx="11824138" cy="14126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>
              <a:buNone/>
            </a:pPr>
            <a:r>
              <a:rPr lang="prs-AF" sz="3600" b="1" dirty="0">
                <a:cs typeface="EntezareZohoor B4" panose="00000700000000000000" pitchFamily="2" charset="-78"/>
              </a:rPr>
              <a:t> </a:t>
            </a:r>
            <a:r>
              <a:rPr lang="fa-IR" sz="3600" b="1" dirty="0">
                <a:cs typeface="EntezareZohoor B4" panose="00000700000000000000" pitchFamily="2" charset="-78"/>
              </a:rPr>
              <a:t>اکنون باید به این پرسش ها پاسخ دهیم که:</a:t>
            </a:r>
          </a:p>
          <a:p>
            <a:pPr marL="0" indent="0" algn="r">
              <a:buNone/>
            </a:pPr>
            <a:endParaRPr lang="fa-IR" sz="3600" b="1" dirty="0">
              <a:cs typeface="EntezareZohoor B4" panose="00000700000000000000" pitchFamily="2" charset="-78"/>
            </a:endParaRPr>
          </a:p>
          <a:p>
            <a:pPr marL="0" indent="0" algn="r">
              <a:buNone/>
            </a:pPr>
            <a:endParaRPr lang="fa-IR" sz="3600" b="1" dirty="0">
              <a:cs typeface="EntezareZohoor B4" panose="00000700000000000000" pitchFamily="2" charset="-78"/>
            </a:endParaRPr>
          </a:p>
          <a:p>
            <a:pPr marL="0" indent="0" algn="r">
              <a:buNone/>
            </a:pPr>
            <a:endParaRPr lang="en-US" sz="3600" b="1" dirty="0">
              <a:cs typeface="EntezareZohoor B4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6406" y="1146907"/>
            <a:ext cx="8879019" cy="17545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42039" y="3262923"/>
            <a:ext cx="7860625" cy="189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915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/>
          <a:stretch/>
        </p:blipFill>
        <p:spPr>
          <a:xfrm>
            <a:off x="2751993" y="267255"/>
            <a:ext cx="5635947" cy="531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897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/>
          <a:stretch/>
        </p:blipFill>
        <p:spPr>
          <a:xfrm>
            <a:off x="1936333" y="237393"/>
            <a:ext cx="7395304" cy="500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875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/>
          <a:stretch/>
        </p:blipFill>
        <p:spPr>
          <a:xfrm>
            <a:off x="2497016" y="242911"/>
            <a:ext cx="5671116" cy="534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032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/>
          <a:stretch/>
        </p:blipFill>
        <p:spPr>
          <a:xfrm>
            <a:off x="3727938" y="236971"/>
            <a:ext cx="3353221" cy="534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161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078717" y="302698"/>
            <a:ext cx="3594537" cy="1037371"/>
          </a:xfrm>
        </p:spPr>
        <p:txBody>
          <a:bodyPr/>
          <a:lstStyle/>
          <a:p>
            <a:pPr marL="0" indent="0" algn="r">
              <a:buNone/>
            </a:pPr>
            <a:r>
              <a:rPr lang="fa-IR" sz="4800" b="1" dirty="0" smtClean="0">
                <a:cs typeface="B Lotus" pitchFamily="2" charset="-78"/>
              </a:rPr>
              <a:t>انواع فضا:</a:t>
            </a:r>
          </a:p>
          <a:p>
            <a:pPr algn="r"/>
            <a:endParaRPr lang="fa-IR" dirty="0" smtClean="0"/>
          </a:p>
          <a:p>
            <a:pPr algn="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b="71246"/>
          <a:stretch/>
        </p:blipFill>
        <p:spPr>
          <a:xfrm>
            <a:off x="1248509" y="1266093"/>
            <a:ext cx="9167950" cy="369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912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044859" y="0"/>
            <a:ext cx="1734207" cy="2074741"/>
          </a:xfrm>
        </p:spPr>
        <p:txBody>
          <a:bodyPr/>
          <a:lstStyle/>
          <a:p>
            <a:pPr marL="0" indent="0" algn="r">
              <a:buNone/>
            </a:pPr>
            <a:r>
              <a:rPr lang="fa-IR" sz="3200" b="1" dirty="0" smtClean="0">
                <a:cs typeface="B Lotus" pitchFamily="2" charset="-78"/>
              </a:rPr>
              <a:t>انواع فضا:</a:t>
            </a:r>
          </a:p>
          <a:p>
            <a:pPr algn="r"/>
            <a:endParaRPr lang="fa-IR" dirty="0" smtClean="0"/>
          </a:p>
          <a:p>
            <a:pPr algn="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t="26505" b="36228"/>
          <a:stretch/>
        </p:blipFill>
        <p:spPr>
          <a:xfrm>
            <a:off x="965848" y="879232"/>
            <a:ext cx="8726305" cy="437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284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958451" y="318586"/>
            <a:ext cx="1734207" cy="2074741"/>
          </a:xfrm>
        </p:spPr>
        <p:txBody>
          <a:bodyPr/>
          <a:lstStyle/>
          <a:p>
            <a:pPr marL="0" indent="0" algn="r">
              <a:buNone/>
            </a:pPr>
            <a:r>
              <a:rPr lang="fa-IR" sz="3200" b="1" dirty="0" smtClean="0">
                <a:cs typeface="B Lotus" pitchFamily="2" charset="-78"/>
              </a:rPr>
              <a:t>انواع فضا:</a:t>
            </a:r>
          </a:p>
          <a:p>
            <a:pPr algn="r"/>
            <a:endParaRPr lang="fa-IR" dirty="0" smtClean="0"/>
          </a:p>
          <a:p>
            <a:pPr algn="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t="61538" b="9678"/>
          <a:stretch/>
        </p:blipFill>
        <p:spPr>
          <a:xfrm>
            <a:off x="1661747" y="1143877"/>
            <a:ext cx="7789377" cy="385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887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923282" y="652693"/>
            <a:ext cx="1734207" cy="2074741"/>
          </a:xfrm>
        </p:spPr>
        <p:txBody>
          <a:bodyPr/>
          <a:lstStyle/>
          <a:p>
            <a:pPr marL="0" indent="0" algn="r">
              <a:buNone/>
            </a:pPr>
            <a:r>
              <a:rPr lang="fa-IR" sz="3200" b="1" dirty="0" smtClean="0">
                <a:cs typeface="B Lotus" pitchFamily="2" charset="-78"/>
              </a:rPr>
              <a:t>انواع فضا:</a:t>
            </a:r>
          </a:p>
          <a:p>
            <a:pPr algn="r"/>
            <a:endParaRPr lang="fa-IR" dirty="0" smtClean="0"/>
          </a:p>
          <a:p>
            <a:pPr algn="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t="91058"/>
          <a:stretch/>
        </p:blipFill>
        <p:spPr>
          <a:xfrm>
            <a:off x="2104090" y="1987062"/>
            <a:ext cx="6819192" cy="110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932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769" y="1"/>
            <a:ext cx="3944076" cy="5578960"/>
          </a:xfrm>
        </p:spPr>
      </p:pic>
    </p:spTree>
    <p:extLst>
      <p:ext uri="{BB962C8B-B14F-4D97-AF65-F5344CB8AC3E}">
        <p14:creationId xmlns:p14="http://schemas.microsoft.com/office/powerpoint/2010/main" val="764580147"/>
      </p:ext>
    </p:extLst>
  </p:cSld>
  <p:clrMapOvr>
    <a:masterClrMapping/>
  </p:clrMapOvr>
  <p:transition advClick="0" advTm="3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/>
          <a:stretch/>
        </p:blipFill>
        <p:spPr>
          <a:xfrm>
            <a:off x="1849106" y="219808"/>
            <a:ext cx="7725183" cy="519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386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/>
          <a:srcRect t="48028"/>
          <a:stretch/>
        </p:blipFill>
        <p:spPr>
          <a:xfrm>
            <a:off x="1550619" y="779180"/>
            <a:ext cx="8407123" cy="434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801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/>
          <a:stretch/>
        </p:blipFill>
        <p:spPr>
          <a:xfrm>
            <a:off x="3719147" y="192911"/>
            <a:ext cx="3736679" cy="529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789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/>
          <a:stretch/>
        </p:blipFill>
        <p:spPr>
          <a:xfrm>
            <a:off x="3103685" y="223197"/>
            <a:ext cx="4924156" cy="53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310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/>
          <a:srcRect t="72671"/>
          <a:stretch/>
        </p:blipFill>
        <p:spPr>
          <a:xfrm>
            <a:off x="1586008" y="1063870"/>
            <a:ext cx="8003368" cy="357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802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947340" y="122862"/>
            <a:ext cx="6208889" cy="757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b="23134"/>
          <a:stretch/>
        </p:blipFill>
        <p:spPr>
          <a:xfrm>
            <a:off x="1635369" y="501627"/>
            <a:ext cx="7873361" cy="489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259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t="74507"/>
          <a:stretch/>
        </p:blipFill>
        <p:spPr>
          <a:xfrm>
            <a:off x="1459523" y="1213946"/>
            <a:ext cx="8488519" cy="356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352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847605" y="316523"/>
            <a:ext cx="7568422" cy="509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657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1171676" y="589085"/>
            <a:ext cx="8710860" cy="43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922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/>
          <a:stretch/>
        </p:blipFill>
        <p:spPr>
          <a:xfrm>
            <a:off x="2488223" y="304440"/>
            <a:ext cx="5907723" cy="506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576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952" y="0"/>
            <a:ext cx="8175172" cy="572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7445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/>
          <a:stretch/>
        </p:blipFill>
        <p:spPr>
          <a:xfrm>
            <a:off x="3191609" y="206060"/>
            <a:ext cx="4790942" cy="528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794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/>
          <a:stretch/>
        </p:blipFill>
        <p:spPr>
          <a:xfrm>
            <a:off x="1484261" y="263770"/>
            <a:ext cx="8240014" cy="521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941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/>
          <a:stretch/>
        </p:blipFill>
        <p:spPr>
          <a:xfrm>
            <a:off x="3648808" y="161321"/>
            <a:ext cx="3939569" cy="530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422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/>
          <a:stretch/>
        </p:blipFill>
        <p:spPr>
          <a:xfrm>
            <a:off x="3332285" y="166623"/>
            <a:ext cx="4401418" cy="533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030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564810" y="791307"/>
            <a:ext cx="8212218" cy="405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660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3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/>
          <a:stretch/>
        </p:blipFill>
        <p:spPr>
          <a:xfrm>
            <a:off x="3815863" y="210282"/>
            <a:ext cx="3550428" cy="515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5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769" y="1"/>
            <a:ext cx="3944076" cy="5578960"/>
          </a:xfrm>
        </p:spPr>
      </p:pic>
    </p:spTree>
    <p:extLst>
      <p:ext uri="{BB962C8B-B14F-4D97-AF65-F5344CB8AC3E}">
        <p14:creationId xmlns:p14="http://schemas.microsoft.com/office/powerpoint/2010/main" val="2393027740"/>
      </p:ext>
    </p:extLst>
  </p:cSld>
  <p:clrMapOvr>
    <a:masterClrMapping/>
  </p:clrMapOvr>
  <p:transition advClick="0" advTm="3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09824" y="1084440"/>
            <a:ext cx="8725973" cy="434904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fa-IR" sz="7200" b="1" dirty="0" smtClean="0">
                <a:cs typeface="EntezareZohoor D6" panose="00000700000000000000" pitchFamily="2" charset="-78"/>
              </a:rPr>
              <a:t>فضا در معماری</a:t>
            </a:r>
          </a:p>
          <a:p>
            <a:pPr marL="0" lvl="0" indent="0" algn="ctr">
              <a:lnSpc>
                <a:spcPct val="150000"/>
              </a:lnSpc>
              <a:buClr>
                <a:srgbClr val="A379BB">
                  <a:lumMod val="75000"/>
                </a:srgbClr>
              </a:buClr>
              <a:buNone/>
            </a:pPr>
            <a:r>
              <a:rPr lang="fa-IR" sz="3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Lotus" pitchFamily="2" charset="-78"/>
              </a:rPr>
              <a:t>                                   مبانی </a:t>
            </a:r>
            <a:r>
              <a:rPr lang="fa-IR" sz="3600" dirty="0">
                <a:solidFill>
                  <a:prstClr val="black">
                    <a:lumMod val="75000"/>
                    <a:lumOff val="25000"/>
                  </a:prstClr>
                </a:solidFill>
                <a:cs typeface="B Lotus" pitchFamily="2" charset="-78"/>
              </a:rPr>
              <a:t>نظری </a:t>
            </a:r>
            <a:r>
              <a:rPr lang="fa-IR" sz="3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Lotus" pitchFamily="2" charset="-78"/>
              </a:rPr>
              <a:t>معماری</a:t>
            </a:r>
            <a:endParaRPr lang="en-US" sz="6000" dirty="0" smtClean="0">
              <a:cs typeface="B Nazanin" pitchFamily="2" charset="-78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fa-IR" sz="6000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466214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3000"/>
            <a:lum/>
          </a:blip>
          <a:srcRect/>
          <a:stretch>
            <a:fillRect l="-2000" t="-9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a-IR" sz="6600" b="1" dirty="0" smtClean="0">
                <a:cs typeface="B Lotus" pitchFamily="2" charset="-78"/>
              </a:rPr>
              <a:t>فضا در معماری</a:t>
            </a:r>
            <a:endParaRPr lang="en-US" sz="6600" b="1" dirty="0"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13433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r="-3334" b="42172"/>
          <a:stretch/>
        </p:blipFill>
        <p:spPr>
          <a:xfrm>
            <a:off x="1315198" y="1122306"/>
            <a:ext cx="8684643" cy="38717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432024" y="504947"/>
            <a:ext cx="1302064" cy="75993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600" b="1" dirty="0" smtClean="0">
                <a:cs typeface="EntezareZohoor B4" panose="00000700000000000000" pitchFamily="2" charset="-78"/>
              </a:rPr>
              <a:t>مقدمه:</a:t>
            </a:r>
          </a:p>
          <a:p>
            <a:pPr marL="0" indent="0" algn="r">
              <a:buNone/>
            </a:pPr>
            <a:endParaRPr lang="fa-IR" sz="2800" dirty="0" smtClean="0"/>
          </a:p>
        </p:txBody>
      </p:sp>
    </p:spTree>
    <p:extLst>
      <p:ext uri="{BB962C8B-B14F-4D97-AF65-F5344CB8AC3E}">
        <p14:creationId xmlns:p14="http://schemas.microsoft.com/office/powerpoint/2010/main" val="3471988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t="55556" r="-1587"/>
          <a:stretch/>
        </p:blipFill>
        <p:spPr>
          <a:xfrm>
            <a:off x="1494693" y="469777"/>
            <a:ext cx="8359361" cy="509863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854054" y="293931"/>
            <a:ext cx="1302064" cy="7599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>
              <a:buNone/>
            </a:pPr>
            <a:r>
              <a:rPr lang="fa-IR" sz="3600" b="1" dirty="0">
                <a:cs typeface="EntezareZohoor B4" panose="00000700000000000000" pitchFamily="2" charset="-78"/>
              </a:rPr>
              <a:t>مقدمه:</a:t>
            </a:r>
          </a:p>
          <a:p>
            <a:pPr marL="0" indent="0" algn="r">
              <a:buNone/>
            </a:pPr>
            <a:endParaRPr lang="fa-IR" sz="3600" b="1" dirty="0">
              <a:cs typeface="EntezareZohoor B4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24309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/>
          <a:stretch/>
        </p:blipFill>
        <p:spPr>
          <a:xfrm>
            <a:off x="2769577" y="247803"/>
            <a:ext cx="5566669" cy="526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401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/>
          <a:stretch/>
        </p:blipFill>
        <p:spPr>
          <a:xfrm>
            <a:off x="1675766" y="650631"/>
            <a:ext cx="7863870" cy="476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734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274</TotalTime>
  <Words>37</Words>
  <Application>Microsoft Office PowerPoint</Application>
  <PresentationFormat>Widescreen</PresentationFormat>
  <Paragraphs>11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B Lotus</vt:lpstr>
      <vt:lpstr>B Nazanin</vt:lpstr>
      <vt:lpstr>B Titr</vt:lpstr>
      <vt:lpstr>EntezareZohoor B4</vt:lpstr>
      <vt:lpstr>EntezareZohoor D6</vt:lpstr>
      <vt:lpstr>Impact</vt:lpstr>
      <vt:lpstr>Tahoma</vt:lpstr>
      <vt:lpstr>Main Event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Negar Eskandari</cp:lastModifiedBy>
  <cp:revision>32</cp:revision>
  <dcterms:created xsi:type="dcterms:W3CDTF">2015-05-23T11:36:54Z</dcterms:created>
  <dcterms:modified xsi:type="dcterms:W3CDTF">2024-05-20T06:03:04Z</dcterms:modified>
</cp:coreProperties>
</file>