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4630400" cy="10972800"/>
  <p:notesSz cx="109728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0"/>
            <a:ext cx="7759630" cy="109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0"/>
            <a:ext cx="7759630" cy="109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Custom</PresentationFormat>
  <Paragraphs>30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2</cp:revision>
  <dcterms:created xsi:type="dcterms:W3CDTF">2024-05-15T05:24:13Z</dcterms:created>
  <dcterms:modified xsi:type="dcterms:W3CDTF">2024-05-15T05:28:48Z</dcterms:modified>
</cp:coreProperties>
</file>