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30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287" r:id="rId31"/>
    <p:sldId id="289" r:id="rId32"/>
    <p:sldId id="290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1" r:id="rId41"/>
  </p:sldIdLst>
  <p:sldSz cx="14630400" cy="14630400"/>
  <p:notesSz cx="146304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5" d="100"/>
          <a:sy n="55" d="100"/>
        </p:scale>
        <p:origin x="22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43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585" y="299619"/>
            <a:ext cx="9943136" cy="1406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54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585" y="299619"/>
            <a:ext cx="9943136" cy="1406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</Words>
  <Application>Microsoft Office PowerPoint</Application>
  <PresentationFormat>Custom</PresentationFormat>
  <Paragraphs>38</Paragraphs>
  <Slides>40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Negar Eskandari</cp:lastModifiedBy>
  <cp:revision>3</cp:revision>
  <dcterms:created xsi:type="dcterms:W3CDTF">2024-05-14T06:24:14Z</dcterms:created>
  <dcterms:modified xsi:type="dcterms:W3CDTF">2024-05-14T06:40:48Z</dcterms:modified>
</cp:coreProperties>
</file>