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313" r:id="rId2"/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4" r:id="rId60"/>
  </p:sldIdLst>
  <p:sldSz cx="14630400" cy="14630400"/>
  <p:notesSz cx="14630400" cy="146304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31" autoAdjust="0"/>
    <p:restoredTop sz="94610"/>
  </p:normalViewPr>
  <p:slideViewPr>
    <p:cSldViewPr snapToGrid="0" snapToObjects="1">
      <p:cViewPr varScale="1">
        <p:scale>
          <a:sx n="55" d="100"/>
          <a:sy n="55" d="100"/>
        </p:scale>
        <p:origin x="2622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9224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97" y="17172"/>
            <a:ext cx="10330901" cy="146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234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6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8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9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0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6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8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9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0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6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8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9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0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6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8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9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0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3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4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6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097" y="17172"/>
            <a:ext cx="10330901" cy="1461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9807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57</Words>
  <Application>Microsoft Office PowerPoint</Application>
  <PresentationFormat>Custom</PresentationFormat>
  <Paragraphs>57</Paragraphs>
  <Slides>59</Slides>
  <Notes>57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2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Negar Eskandari</cp:lastModifiedBy>
  <cp:revision>2</cp:revision>
  <dcterms:created xsi:type="dcterms:W3CDTF">2024-05-18T13:38:27Z</dcterms:created>
  <dcterms:modified xsi:type="dcterms:W3CDTF">2024-05-18T13:41:21Z</dcterms:modified>
</cp:coreProperties>
</file>